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58" r:id="rId4"/>
    <p:sldId id="265" r:id="rId5"/>
    <p:sldId id="266" r:id="rId6"/>
    <p:sldId id="262" r:id="rId7"/>
  </p:sldIdLst>
  <p:sldSz cx="18288000" cy="10287000"/>
  <p:notesSz cx="6858000" cy="9144000"/>
  <p:embeddedFontLst>
    <p:embeddedFont>
      <p:font typeface="Droid Serif 1" panose="020B0604020202020204" charset="0"/>
      <p:regular r:id="rId8"/>
    </p:embeddedFont>
    <p:embeddedFont>
      <p:font typeface="Droid Serif 2" panose="020B0604020202020204" charset="0"/>
      <p:regular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Bold" panose="00000800000000000000" pitchFamily="2" charset="0"/>
      <p:regular r:id="rId14"/>
      <p:bold r:id="rId15"/>
    </p:embeddedFont>
    <p:embeddedFont>
      <p:font typeface="Montserrat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068F1-D52D-8004-2FB9-78530B269315}" v="50" dt="2024-10-31T00:49:56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eservierung1@eurostarsberlin.com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E4B2F66-D9E8-C3D0-ABDD-8ED76D30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74" y="4813490"/>
            <a:ext cx="12266950" cy="30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82239" y="0"/>
            <a:ext cx="8505761" cy="10287000"/>
          </a:xfrm>
          <a:custGeom>
            <a:avLst/>
            <a:gdLst/>
            <a:ahLst/>
            <a:cxnLst/>
            <a:rect l="l" t="t" r="r" b="b"/>
            <a:pathLst>
              <a:path w="8505761" h="10287000">
                <a:moveTo>
                  <a:pt x="0" y="0"/>
                </a:moveTo>
                <a:lnTo>
                  <a:pt x="8505761" y="0"/>
                </a:lnTo>
                <a:lnTo>
                  <a:pt x="85057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13" b="-120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3511745" cy="1272586"/>
          </a:xfrm>
          <a:custGeom>
            <a:avLst/>
            <a:gdLst/>
            <a:ahLst/>
            <a:cxnLst/>
            <a:rect l="l" t="t" r="r" b="b"/>
            <a:pathLst>
              <a:path w="3511745" h="1272586">
                <a:moveTo>
                  <a:pt x="0" y="0"/>
                </a:moveTo>
                <a:lnTo>
                  <a:pt x="3511745" y="0"/>
                </a:lnTo>
                <a:lnTo>
                  <a:pt x="3511745" y="1272586"/>
                </a:lnTo>
                <a:lnTo>
                  <a:pt x="0" y="1272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327" t="-50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640965"/>
            <a:ext cx="6274226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de-DE" sz="1599" dirty="0">
                <a:solidFill>
                  <a:srgbClr val="AB934F"/>
                </a:solidFill>
                <a:latin typeface="Montserrat"/>
                <a:ea typeface="Montserrat"/>
                <a:cs typeface="Montserrat"/>
                <a:sym typeface="Montserrat"/>
              </a:rPr>
              <a:t>Sehr geehrte Gäste,</a:t>
            </a: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 Folgenden präsentieren wir Ihnen einen einzigartigen und vielfältigen gastronomischen Vorschlag, um sicherzustellen, dass Ihre Feier ein voller Erfolg wird.</a:t>
            </a: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Zögern Sie nicht, uns um Hilfe zu bitten, wenn Sie ein Menü nach Ihren Wünschen zusammenstellen möchten. Wir stehen Ihnen gerne zur Verfügung.</a:t>
            </a: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Alle Mitarbeiter des Hotel Eurostars Berlin stehen Ihnen zur Verfügung, damit Sie diesen besonderen Tag in vollen Zügen genießen können.</a:t>
            </a: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 freundlichen Grüßen,</a:t>
            </a: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Falls Sie interessiert sind, Fragen haben oder ein individuelles Menü für Sie erstellt werden soll, zögern Sie nicht, uns zu kontaktieren unter:</a:t>
            </a: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de-DE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E-mail: </a:t>
            </a: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reservierung1@eurostarsberlin.com</a:t>
            </a:r>
            <a:endParaRPr lang="en-US" sz="1599" b="1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ts val="2239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Telefon</a:t>
            </a: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+49 30 701 736 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719099"/>
            <a:ext cx="9239923" cy="8848802"/>
            <a:chOff x="0" y="0"/>
            <a:chExt cx="2433560" cy="2330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3560" cy="2330549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70982" y="712739"/>
            <a:ext cx="8433012" cy="776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VORSPEISEN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Auswahl an iberischen Wurstwaren </a:t>
            </a:r>
            <a:r>
              <a:rPr lang="de-DE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und Käse</a:t>
            </a:r>
          </a:p>
          <a:p>
            <a:pPr algn="ctr">
              <a:lnSpc>
                <a:spcPts val="2520"/>
              </a:lnSpc>
            </a:pPr>
            <a:r>
              <a:rPr lang="de-DE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Garnelen </a:t>
            </a: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Cava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Feigen-Millefeuille mit Ziegenkäse und Honig</a:t>
            </a: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ERSTER GANG</a:t>
            </a:r>
          </a:p>
          <a:p>
            <a:pPr algn="ctr">
              <a:lnSpc>
                <a:spcPts val="18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Boullabeisse-Suppe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HAUPTGERICHT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Gebratene Lammhaxe mit gebackenen Kartoffeln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PREDESSERT</a:t>
            </a: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Passionsfrucht-Sorbet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Montserrat"/>
              </a:rPr>
              <a:t>DESSERT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Coulant mit Vanilleeis und heißer Schokolade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Weihnachtliche Süßigkeiten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Kaffee und eine Auswahl an Teesorten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KELLER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Mineralwasser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Weißwein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"Terras Gauda" Rías Baixas Albariño (2022)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Rotwein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Muga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Reserva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Rioja (2020)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Freixenet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Cordon Negro Brut D.O. Cava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 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1047750" y="9045154"/>
            <a:ext cx="4514850" cy="2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9"/>
              </a:lnSpc>
            </a:pP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ERWACHSENENMENÜ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022169" y="7536151"/>
            <a:ext cx="652163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74"/>
              </a:lnSpc>
            </a:pPr>
            <a:r>
              <a:rPr lang="en-US" sz="6000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Weihnachtsabend-Menü</a:t>
            </a:r>
            <a:r>
              <a:rPr lang="en-US" sz="6000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 </a:t>
            </a:r>
            <a:endParaRPr lang="en-US" sz="40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59F5A27-6A39-4F6D-A7B4-76F405700C68}"/>
              </a:ext>
            </a:extLst>
          </p:cNvPr>
          <p:cNvGrpSpPr/>
          <p:nvPr/>
        </p:nvGrpSpPr>
        <p:grpSpPr>
          <a:xfrm>
            <a:off x="11105233" y="8741838"/>
            <a:ext cx="2364508" cy="516462"/>
            <a:chOff x="0" y="0"/>
            <a:chExt cx="622751" cy="136023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0D6D4EA-34A3-4EF1-ABE6-5B2611039EC0}"/>
                </a:ext>
              </a:extLst>
            </p:cNvPr>
            <p:cNvSpPr/>
            <p:nvPr/>
          </p:nvSpPr>
          <p:spPr>
            <a:xfrm>
              <a:off x="0" y="0"/>
              <a:ext cx="622751" cy="136023"/>
            </a:xfrm>
            <a:custGeom>
              <a:avLst/>
              <a:gdLst/>
              <a:ahLst/>
              <a:cxnLst/>
              <a:rect l="l" t="t" r="r" b="b"/>
              <a:pathLst>
                <a:path w="622751" h="136023">
                  <a:moveTo>
                    <a:pt x="0" y="0"/>
                  </a:moveTo>
                  <a:lnTo>
                    <a:pt x="622751" y="0"/>
                  </a:lnTo>
                  <a:lnTo>
                    <a:pt x="622751" y="136023"/>
                  </a:lnTo>
                  <a:lnTo>
                    <a:pt x="0" y="136023"/>
                  </a:lnTo>
                  <a:close/>
                </a:path>
              </a:pathLst>
            </a:custGeom>
            <a:solidFill>
              <a:srgbClr val="AB934F"/>
            </a:solidFill>
          </p:spPr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E01F322E-E0A0-435B-8EE6-30363F4EC70C}"/>
                </a:ext>
              </a:extLst>
            </p:cNvPr>
            <p:cNvSpPr txBox="1"/>
            <p:nvPr/>
          </p:nvSpPr>
          <p:spPr>
            <a:xfrm>
              <a:off x="0" y="-38100"/>
              <a:ext cx="622751" cy="17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0A2557F4-51FD-4E4A-B96F-2ACDCCEC547B}"/>
              </a:ext>
            </a:extLst>
          </p:cNvPr>
          <p:cNvSpPr txBox="1"/>
          <p:nvPr/>
        </p:nvSpPr>
        <p:spPr>
          <a:xfrm>
            <a:off x="11559464" y="8866474"/>
            <a:ext cx="1456048" cy="26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130 € </a:t>
            </a:r>
            <a:r>
              <a:rPr lang="en-US" sz="2400" dirty="0" err="1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p.P</a:t>
            </a:r>
            <a:endParaRPr lang="en-US" sz="2400" dirty="0" err="1">
              <a:solidFill>
                <a:srgbClr val="FFFFFF"/>
              </a:solidFill>
              <a:latin typeface="Droid Serif 1"/>
              <a:ea typeface="Droid Serif 1"/>
              <a:cs typeface="Droid Serif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2200745"/>
            <a:ext cx="9239923" cy="7367156"/>
            <a:chOff x="0" y="-28575"/>
            <a:chExt cx="2433560" cy="2359124"/>
          </a:xfrm>
        </p:grpSpPr>
        <p:sp>
          <p:nvSpPr>
            <p:cNvPr id="5" name="Freeform 5"/>
            <p:cNvSpPr/>
            <p:nvPr/>
          </p:nvSpPr>
          <p:spPr>
            <a:xfrm>
              <a:off x="0" y="390228"/>
              <a:ext cx="2433560" cy="1940320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94931" y="4000500"/>
            <a:ext cx="8433012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VORSPEISE</a:t>
            </a:r>
          </a:p>
          <a:p>
            <a:pPr algn="ctr">
              <a:lnSpc>
                <a:spcPts val="18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Kroketten mit iberischem Schinken</a:t>
            </a:r>
          </a:p>
          <a:p>
            <a:pPr algn="ctr">
              <a:lnSpc>
                <a:spcPts val="18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Hähnchen-Nuggets</a:t>
            </a: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HAUPTGERICHT</a:t>
            </a:r>
          </a:p>
          <a:p>
            <a:pPr algn="ctr">
              <a:lnSpc>
                <a:spcPts val="25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Gegrilltes Kalbsentrecôte mit Pommes frites</a:t>
            </a:r>
          </a:p>
          <a:p>
            <a:pPr algn="ctr">
              <a:lnSpc>
                <a:spcPts val="2520"/>
              </a:lnSpc>
            </a:pPr>
            <a:endParaRPr lang="de-DE" sz="1400" dirty="0">
              <a:solidFill>
                <a:srgbClr val="000000"/>
              </a:solidFill>
              <a:latin typeface="Montserrat"/>
              <a:ea typeface="Droid Serif 1"/>
              <a:cs typeface="Droid Serif 1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Montserrat"/>
              </a:rPr>
              <a:t>DESSERT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Mousse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Chocolat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GETRÄÄÄÄäÄÄÄÄÄÄÄÄääääÄÄÄÄääää</a:t>
            </a:r>
            <a:r>
              <a:rPr lang="en-US" sz="1400" dirty="0" err="1">
                <a:solidFill>
                  <a:srgbClr val="AB934F"/>
                </a:solidFill>
                <a:ea typeface="+mn-lt"/>
                <a:cs typeface="+mn-lt"/>
                <a:sym typeface="Droid Serif 2"/>
              </a:rPr>
              <a:t>Ä</a:t>
            </a:r>
            <a:r>
              <a:rPr lang="en-US" sz="1400" dirty="0" err="1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NKE</a:t>
            </a:r>
            <a:endParaRPr lang="en-US" sz="1400" dirty="0" err="1">
              <a:solidFill>
                <a:srgbClr val="AB934F"/>
              </a:solidFill>
              <a:latin typeface="Droid Serif 2"/>
              <a:ea typeface="Droid Serif 2"/>
              <a:cs typeface="Droid Serif 2"/>
            </a:endParaRP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Mineralwasser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Erfrischungsgetränke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und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Säfte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 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05233" y="8741838"/>
            <a:ext cx="2364508" cy="516462"/>
            <a:chOff x="0" y="0"/>
            <a:chExt cx="622751" cy="1360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2751" cy="136023"/>
            </a:xfrm>
            <a:custGeom>
              <a:avLst/>
              <a:gdLst/>
              <a:ahLst/>
              <a:cxnLst/>
              <a:rect l="l" t="t" r="r" b="b"/>
              <a:pathLst>
                <a:path w="622751" h="136023">
                  <a:moveTo>
                    <a:pt x="0" y="0"/>
                  </a:moveTo>
                  <a:lnTo>
                    <a:pt x="622751" y="0"/>
                  </a:lnTo>
                  <a:lnTo>
                    <a:pt x="622751" y="136023"/>
                  </a:lnTo>
                  <a:lnTo>
                    <a:pt x="0" y="136023"/>
                  </a:lnTo>
                  <a:close/>
                </a:path>
              </a:pathLst>
            </a:custGeom>
            <a:solidFill>
              <a:srgbClr val="AB934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2751" cy="17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59464" y="8866474"/>
            <a:ext cx="1456048" cy="26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40 € </a:t>
            </a:r>
            <a:r>
              <a:rPr lang="en-US" sz="240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p.P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1047750" y="9045154"/>
            <a:ext cx="4514850" cy="2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9"/>
              </a:lnSpc>
            </a:pP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KINDERMENÜ (</a:t>
            </a:r>
            <a:r>
              <a:rPr lang="en-US" sz="16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unter</a:t>
            </a: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16 </a:t>
            </a:r>
            <a:r>
              <a:rPr lang="en-US" sz="16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Jahren</a:t>
            </a: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1022169" y="7536151"/>
            <a:ext cx="652163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74"/>
              </a:lnSpc>
            </a:pPr>
            <a:r>
              <a:rPr lang="en-US" sz="6000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Weihnachtsabend-Menü</a:t>
            </a:r>
            <a:r>
              <a:rPr lang="en-US" sz="6000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 </a:t>
            </a:r>
            <a:endParaRPr lang="en-US" sz="40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</p:spTree>
    <p:extLst>
      <p:ext uri="{BB962C8B-B14F-4D97-AF65-F5344CB8AC3E}">
        <p14:creationId xmlns:p14="http://schemas.microsoft.com/office/powerpoint/2010/main" val="388472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4305299"/>
            <a:ext cx="9239923" cy="5241915"/>
            <a:chOff x="0" y="-28575"/>
            <a:chExt cx="2433560" cy="2359124"/>
          </a:xfrm>
        </p:grpSpPr>
        <p:sp>
          <p:nvSpPr>
            <p:cNvPr id="5" name="Freeform 5"/>
            <p:cNvSpPr/>
            <p:nvPr/>
          </p:nvSpPr>
          <p:spPr>
            <a:xfrm>
              <a:off x="0" y="390228"/>
              <a:ext cx="2433560" cy="1940320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81868" y="6006545"/>
            <a:ext cx="843301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ZEITEN</a:t>
            </a:r>
          </a:p>
          <a:p>
            <a:pPr algn="ctr">
              <a:lnSpc>
                <a:spcPts val="18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Droid Serif 1"/>
                <a:cs typeface="Droid Serif 1"/>
                <a:sym typeface="Montserrat"/>
              </a:rPr>
              <a:t>Das Abendessen findet am 24. Dezember von 19:00 Uhr bis 22:00 Uhr statt.</a:t>
            </a:r>
            <a:endParaRPr lang="en-US" sz="1400" dirty="0">
              <a:solidFill>
                <a:srgbClr val="AB934F"/>
              </a:solidFill>
              <a:latin typeface="Droid Serif 1"/>
              <a:ea typeface="Droid Serif 1"/>
              <a:cs typeface="Droid Serif 1"/>
              <a:sym typeface="Droid Serif 1"/>
            </a:endParaRPr>
          </a:p>
          <a:p>
            <a:pPr algn="ctr">
              <a:lnSpc>
                <a:spcPts val="1820"/>
              </a:lnSpc>
            </a:pPr>
            <a:b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</a:br>
            <a:endParaRPr lang="en-US" sz="1400" dirty="0">
              <a:solidFill>
                <a:srgbClr val="AB934F"/>
              </a:solidFill>
              <a:latin typeface="Droid Serif 1"/>
              <a:ea typeface="Droid Serif 1"/>
              <a:cs typeface="Droid Serif 1"/>
              <a:sym typeface="Droid Serif 1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VORHERIGE RESERVIERUNG</a:t>
            </a:r>
          </a:p>
          <a:p>
            <a:pPr algn="ctr">
              <a:lnSpc>
                <a:spcPts val="18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 Menüs sind nur auf vorherige Reservierung verfügbar.</a:t>
            </a:r>
          </a:p>
          <a:p>
            <a:pPr algn="ctr">
              <a:lnSpc>
                <a:spcPts val="1820"/>
              </a:lnSpc>
            </a:pP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Reservierungen werden bis zum 20. Dezember angenommen.</a:t>
            </a:r>
            <a:b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UNVERTRÄGLICHKEITEN UND/ODER ALLERGIEN</a:t>
            </a:r>
            <a:b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</a:br>
            <a:r>
              <a:rPr lang="de-DE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Wir bieten vegetarische, vegane, glutenfreie, laktosefreie Optionen sowie Anpassungen für alle anderen Nahrungsmittelunverträglichkeiten oder Allergien an.</a:t>
            </a: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2169" y="8538116"/>
            <a:ext cx="6057900" cy="790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74"/>
              </a:lnSpc>
            </a:pPr>
            <a:r>
              <a:rPr lang="en-US" sz="6558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Bedingungen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</p:spTree>
    <p:extLst>
      <p:ext uri="{BB962C8B-B14F-4D97-AF65-F5344CB8AC3E}">
        <p14:creationId xmlns:p14="http://schemas.microsoft.com/office/powerpoint/2010/main" val="41329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0043" y="-3680262"/>
            <a:ext cx="10565724" cy="11805278"/>
          </a:xfrm>
          <a:custGeom>
            <a:avLst/>
            <a:gdLst/>
            <a:ahLst/>
            <a:cxnLst/>
            <a:rect l="l" t="t" r="r" b="b"/>
            <a:pathLst>
              <a:path w="10565724" h="11805278">
                <a:moveTo>
                  <a:pt x="0" y="0"/>
                </a:moveTo>
                <a:lnTo>
                  <a:pt x="10565724" y="0"/>
                </a:lnTo>
                <a:lnTo>
                  <a:pt x="10565724" y="11805278"/>
                </a:lnTo>
                <a:lnTo>
                  <a:pt x="0" y="1180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326069" y="1468857"/>
            <a:ext cx="9722153" cy="10862740"/>
          </a:xfrm>
          <a:custGeom>
            <a:avLst/>
            <a:gdLst/>
            <a:ahLst/>
            <a:cxnLst/>
            <a:rect l="l" t="t" r="r" b="b"/>
            <a:pathLst>
              <a:path w="9722153" h="10862740">
                <a:moveTo>
                  <a:pt x="9722153" y="10862741"/>
                </a:moveTo>
                <a:lnTo>
                  <a:pt x="0" y="10862741"/>
                </a:lnTo>
                <a:lnTo>
                  <a:pt x="0" y="0"/>
                </a:lnTo>
                <a:lnTo>
                  <a:pt x="9722153" y="0"/>
                </a:lnTo>
                <a:lnTo>
                  <a:pt x="9722153" y="108627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6084" y="3979545"/>
            <a:ext cx="5495833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Eurostars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Berlín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Luxury Class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+49 30 701 736 0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reservierung1@eurostarsberlin.com</a:t>
            </a:r>
          </a:p>
          <a:p>
            <a:pPr algn="ctr">
              <a:lnSpc>
                <a:spcPts val="3080"/>
              </a:lnSpc>
            </a:pPr>
            <a:r>
              <a:rPr lang="de-DE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Friedrichstraße 99 Berlin, </a:t>
            </a:r>
          </a:p>
          <a:p>
            <a:pPr algn="ctr">
              <a:lnSpc>
                <a:spcPts val="3080"/>
              </a:lnSpc>
            </a:pPr>
            <a:r>
              <a:rPr lang="de-DE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10117 Deutschland</a:t>
            </a:r>
            <a:endParaRPr lang="en-US" sz="2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www.eurostarsberlin.com</a:t>
            </a:r>
          </a:p>
        </p:txBody>
      </p:sp>
      <p:pic>
        <p:nvPicPr>
          <p:cNvPr id="1026" name="Picture 2" descr="C:\Users\RL000106\Downloads\EUROSRTARS BERLIN Luxury Class_logo vertical bla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56" y="8212576"/>
            <a:ext cx="2054888" cy="13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Benutzerdefiniert</PresentationFormat>
  <Paragraphs>64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Eurostars Berlin _ Navidad</dc:title>
  <dc:creator>Sira Novelle Dapena</dc:creator>
  <cp:lastModifiedBy>F&amp;B Eurostars Berlin</cp:lastModifiedBy>
  <cp:revision>25</cp:revision>
  <dcterms:created xsi:type="dcterms:W3CDTF">2006-08-16T00:00:00Z</dcterms:created>
  <dcterms:modified xsi:type="dcterms:W3CDTF">2024-10-31T00:55:05Z</dcterms:modified>
  <dc:identifier>DAGRvyjiNTE</dc:identifier>
</cp:coreProperties>
</file>